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1000108"/>
            <a:ext cx="8029604" cy="521497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/>
              <a:t>Практика использования возможностей  РДДМ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dirty="0" smtClean="0"/>
              <a:t>Движение первых»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 </a:t>
            </a:r>
            <a:r>
              <a:rPr lang="ru-RU" sz="4400" dirty="0" smtClean="0"/>
              <a:t>профилактике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асоциального поведения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800" dirty="0" smtClean="0"/>
              <a:t>Первичное отделение РДДМ </a:t>
            </a:r>
            <a:br>
              <a:rPr lang="ru-RU" sz="2800" dirty="0" smtClean="0"/>
            </a:br>
            <a:r>
              <a:rPr lang="ru-RU" sz="2800" dirty="0" smtClean="0"/>
              <a:t>МБОУ СОШ п. </a:t>
            </a:r>
            <a:r>
              <a:rPr lang="ru-RU" sz="2800" dirty="0" err="1" smtClean="0"/>
              <a:t>Таватуй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C:\Users\user\Downloads\ZsgiBNwBDv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929066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6cfb407e553524d0fd653b514e16ef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4821" cy="594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bb6fdfa258c5680354d9b8a575596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52421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14fe78a91982c8561d436011939316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724670" cy="6244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d2d68d7aba062c7c18d2ec34289e22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81898" cy="5761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09ee002e0470bcae4b27c4aaee2b5a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33368"/>
            <a:ext cx="4214842" cy="5619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53a79bcb11fa248349ecfb1dadf3b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786346" cy="6048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0d550096085ebab563e769caef3521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953142" cy="605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f2755f7ef925bf9b6d10f0e5c45e7c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547688"/>
            <a:ext cx="7686675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da56f142d97265ce627097b914d1b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2514594" cy="545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ownloads\08c5abced7d8f760559802dff8a327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3588"/>
            <a:ext cx="8001055" cy="5982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f88af0f3c4d17875923a0c04bfd03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78661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9126a321661daf914a3c2a0d8eed41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9930fe75739df6d02337d215a09aa8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4" y="785794"/>
            <a:ext cx="8393747" cy="511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4</Words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Практика использования возможностей  РДДМ  «Движение первых»  по профилактике  асоциального поведения    Первичное отделение РДДМ  МБОУ СОШ п. Таватуй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использования возможностей  РДДМ  «Движение первых»  по профилактике  асоциального поведения</dc:title>
  <dc:creator>user</dc:creator>
  <cp:lastModifiedBy>user</cp:lastModifiedBy>
  <cp:revision>3</cp:revision>
  <dcterms:created xsi:type="dcterms:W3CDTF">2024-01-17T13:34:14Z</dcterms:created>
  <dcterms:modified xsi:type="dcterms:W3CDTF">2024-01-17T15:19:32Z</dcterms:modified>
</cp:coreProperties>
</file>