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5" r:id="rId11"/>
    <p:sldId id="266" r:id="rId12"/>
    <p:sldId id="269" r:id="rId13"/>
    <p:sldId id="267" r:id="rId14"/>
    <p:sldId id="26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02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17.01.2024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428596" y="1000108"/>
            <a:ext cx="8029604" cy="5214974"/>
          </a:xfrm>
        </p:spPr>
        <p:txBody>
          <a:bodyPr>
            <a:noAutofit/>
          </a:bodyPr>
          <a:lstStyle/>
          <a:p>
            <a:pPr algn="l"/>
            <a:r>
              <a:rPr lang="ru-RU" sz="4400" dirty="0" smtClean="0"/>
              <a:t>Практика использования возможностей  РДДМ </a:t>
            </a:r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sz="4400" dirty="0" smtClean="0"/>
              <a:t>«</a:t>
            </a:r>
            <a:r>
              <a:rPr lang="ru-RU" sz="4400" dirty="0" smtClean="0"/>
              <a:t>Движение первых» </a:t>
            </a:r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sz="4400" dirty="0" smtClean="0"/>
              <a:t>по </a:t>
            </a:r>
            <a:r>
              <a:rPr lang="ru-RU" sz="4400" dirty="0" smtClean="0"/>
              <a:t>профилактике </a:t>
            </a:r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sz="4400" dirty="0" smtClean="0"/>
              <a:t>асоциального поведения</a:t>
            </a:r>
            <a:br>
              <a:rPr lang="ru-RU" sz="4400" dirty="0" smtClean="0"/>
            </a:br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sz="2800" dirty="0" smtClean="0"/>
              <a:t>Первичное отделение РДДМ </a:t>
            </a:r>
            <a:br>
              <a:rPr lang="ru-RU" sz="2800" dirty="0" smtClean="0"/>
            </a:br>
            <a:r>
              <a:rPr lang="ru-RU" sz="2800" dirty="0" smtClean="0"/>
              <a:t>МБОУ СОШ п. </a:t>
            </a:r>
            <a:r>
              <a:rPr lang="ru-RU" sz="2800" dirty="0" err="1" smtClean="0"/>
              <a:t>Таватуй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5" name="Рисунок 4" descr="C:\Users\user\Downloads\ZsgiBNwBDvU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29322" y="3929066"/>
            <a:ext cx="2714644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user\Downloads\6cfb407e553524d0fd653b514e16efe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428604"/>
            <a:ext cx="7924821" cy="59436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user\Downloads\bb6fdfa258c5680354d9b8a575596a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357166"/>
            <a:ext cx="6524210" cy="59293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user\Downloads\14fe78a91982c8561d436011939316c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214290"/>
            <a:ext cx="6724670" cy="62449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user\Downloads\d2d68d7aba062c7c18d2ec34289e22f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714356"/>
            <a:ext cx="7681898" cy="57614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user\Downloads\09ee002e0470bcae4b27c4aaee2b5ad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22" y="633368"/>
            <a:ext cx="4214842" cy="56197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ownloads\53a79bcb11fa248349ecfb1dadf3b90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500042"/>
            <a:ext cx="4786346" cy="60484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ownloads\0d550096085ebab563e769caef35211f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428604"/>
            <a:ext cx="5953142" cy="605564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Downloads\f2755f7ef925bf9b6d10f0e5c45e7c7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8663" y="547688"/>
            <a:ext cx="7686675" cy="57626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Downloads\da56f142d97265ce627097b914d1b53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00364" y="857232"/>
            <a:ext cx="2514594" cy="54553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user\Downloads\08c5abced7d8f760559802dff8a3279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303588"/>
            <a:ext cx="8001055" cy="59829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ownloads\f88af0f3c4d17875923a0c04bfd03a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500042"/>
            <a:ext cx="6786610" cy="59293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user\Downloads\9126a321661daf914a3c2a0d8eed41f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user\Downloads\9930fe75739df6d02337d215a09aa8b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1694" y="785794"/>
            <a:ext cx="8393747" cy="51149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10</TotalTime>
  <Words>4</Words>
  <PresentationFormat>Экран (4:3)</PresentationFormat>
  <Paragraphs>1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Апекс</vt:lpstr>
      <vt:lpstr>Практика использования возможностей  РДДМ  «Движение первых»  по профилактике  асоциального поведения    Первичное отделение РДДМ  МБОУ СОШ п. Таватуй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Практика использования возможностей  РДДМ  «Движение первых»  по профилактике  асоциального поведения</dc:title>
  <dc:creator>user</dc:creator>
  <cp:lastModifiedBy>user</cp:lastModifiedBy>
  <cp:revision>3</cp:revision>
  <dcterms:created xsi:type="dcterms:W3CDTF">2024-01-17T13:34:14Z</dcterms:created>
  <dcterms:modified xsi:type="dcterms:W3CDTF">2024-01-17T15:19:32Z</dcterms:modified>
</cp:coreProperties>
</file>